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02" autoAdjust="0"/>
  </p:normalViewPr>
  <p:slideViewPr>
    <p:cSldViewPr snapToGrid="0">
      <p:cViewPr>
        <p:scale>
          <a:sx n="81" d="100"/>
          <a:sy n="81" d="100"/>
        </p:scale>
        <p:origin x="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DBAA03-7C03-E836-384D-60BB5D76F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BDF835-51A5-2D92-DA58-D5747CFFD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148E1C-04FF-6423-A279-97BEB239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118289-FB4D-7FA8-4115-DBC596674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5F1899-E61B-4416-C07D-D303FEF3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36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57A20-82EF-1EF5-08A4-D348EDD83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56FACC-D168-013B-9600-08ED6F55C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471AA8-B23B-A89C-2C91-5F55F06F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4E01DF-2022-0FE2-5554-05AFC0BCC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5726C9-C79F-0BF3-0FCE-50280329C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83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2E89FE-5B0F-D083-5702-41EDE388E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E02C3A-E8E2-D837-0D50-91AEFA602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A2D9BE-6675-0887-F4C5-33EC6500B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4F5B2B-033B-26C0-E696-5B7BB819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00010E-2F24-EE01-17E1-96ADFDDC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39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33DD5-F4DA-7F0C-8A5A-89852EA1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F2A885-B4DD-AB95-1CB3-E72B5DB64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C2A2B2-71A2-324A-9C94-008928D9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FB4832-1688-47E6-A762-BFBDDB83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788A16-0580-14A5-54EF-D968DA75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78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F9B79F-4E53-04B2-F549-45B40245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8ECC1E-BB69-956C-19D5-99CF5F8B9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021C9C-80A2-1DF8-A11C-AFE22A59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73745A-1BFD-9B2E-C95E-4FC43C52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411458-819F-494E-ACB7-780B0B1A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5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80349A-E2F1-5F6D-7814-1693C373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85324B-975F-7909-26DC-593C5B0C3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C30662-718E-D7FC-2AA4-2DFA96711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7A6465-7A8D-C53E-B7CC-A37F8887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C5AE87-465E-8E6D-EEE5-1486EF58A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11DB57-3883-BA7C-BD4F-E7D2FA73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14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6C8682-06B3-4034-EC38-C859BE2C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8FC01F-6F34-FD2C-0A23-9A515B2EA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4C06F8-CF18-15EF-B695-3085F7BCE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6693CF-1AB3-87D2-D4EE-FCA3545E9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FADB03-1CDE-9437-AB4F-7B60EC3EC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C9DFD98-E46C-190B-83D4-12745369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A1035B-89DE-041E-0C43-70C9D1FD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E09CC1-E49F-C2EF-F74B-744DC44D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44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E5A0F-7F67-2495-E7BF-77AF1B81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0A79CD-E1F8-5F3B-6CCA-7E7D530F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21E5F7-A224-4BF7-7126-14BEA338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404D46-41F2-C0C2-9CAA-89C5CEE0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80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7F08AE-B184-54FD-C274-BF6472A0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F28F1C-55F4-6035-06C6-644AAE255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65031B-3003-BCB6-0D15-265F5F25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56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1C8DE-C5CE-9581-DA08-A273D7313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479491-8508-AF66-0F0A-99FE14B0A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C484A9-211F-974B-DAAC-AA0933F66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A84774-B730-5972-A4DB-CCE8DA1EA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B0399C-0916-CCB9-7DF2-7BC2C748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242032-DB66-B7B8-6174-BE660C4C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31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DD04BB-6292-65DD-142E-F20430BA6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7CEBD1-EF65-32E7-7359-FC312BC85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A1C17E-41E0-01BA-092E-766ABE94E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65FD24-C786-0088-CB06-8AF01D4E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8DE863-7930-FAD0-70A4-1FE85165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4A2AFA-42F5-9092-0933-DCE7BFC8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75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515EC1-B58D-A9D9-38A5-4ED20085B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9A36B0-27EB-7C6A-6402-A76D31D5D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9816F3-EB6D-E102-F17D-97A9A7712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40B2A-07C5-4474-A91D-4A848C25F8F6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21D0C3-7437-A0D1-C1DE-A4D69CAAA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6F599A-C581-DDEE-D28D-199AEB569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99C6E-86AD-42CE-B699-1C49D3C99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93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BDDCC92-94EC-8520-D554-2F18EDFC2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819148"/>
              </p:ext>
            </p:extLst>
          </p:nvPr>
        </p:nvGraphicFramePr>
        <p:xfrm>
          <a:off x="97330" y="102476"/>
          <a:ext cx="11986939" cy="6584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6939">
                  <a:extLst>
                    <a:ext uri="{9D8B030D-6E8A-4147-A177-3AD203B41FA5}">
                      <a16:colId xmlns:a16="http://schemas.microsoft.com/office/drawing/2014/main" val="3486931296"/>
                    </a:ext>
                  </a:extLst>
                </a:gridCol>
              </a:tblGrid>
              <a:tr h="898037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800" kern="15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000" kern="150" dirty="0">
                          <a:effectLst/>
                        </a:rPr>
                        <a:t> FORMATIONS PROFESSIONNELLES</a:t>
                      </a: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1000" kern="150" dirty="0">
                          <a:effectLst/>
                        </a:rPr>
                        <a:t>	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0" marR="47440" marT="0" marB="0"/>
                </a:tc>
                <a:extLst>
                  <a:ext uri="{0D108BD9-81ED-4DB2-BD59-A6C34878D82A}">
                    <a16:rowId xmlns:a16="http://schemas.microsoft.com/office/drawing/2014/main" val="1274378689"/>
                  </a:ext>
                </a:extLst>
              </a:tr>
              <a:tr h="568653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800" kern="150" dirty="0">
                          <a:effectLst/>
                        </a:rPr>
                        <a:t> </a:t>
                      </a: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150" dirty="0">
                          <a:effectLst/>
                        </a:rPr>
                        <a:t>   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2022 : 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Early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Strart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Denver Model : un outil pour soutenir les familles / CERESA, Toulouse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2022 : Atelier théorique : introduction à l’ESDM (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Mind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Institute) / CERESA, Toulouse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2806700" algn="l"/>
                        </a:tabLs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2022 : Outil de communication alternative  PODD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2021 : DU l’Accompagnement des personnes avec autisme/Université de Pau et des Pays de l’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Adour,Pau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2022 : Formation à la pédagogie Montessori dans le cadre de l’accompagnement des enfants avec handicap/Apprendre Montessori, </a:t>
                      </a:r>
                    </a:p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            Bordeaux.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2021 : Groupe d’entrainement aux habiletés sociales : Créer et animer des groupes d’habiletés sociales auprès de  personnes TSA.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2019 : A.B.A (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Applied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Behaviour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Analysis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) : mise en place de la méthode d’analyse appliquée du comportement  auprès des personnes TSA.     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2018 : Intégration Sensorielle et Motrice pour les enfants T.E.D ou T.S.A. 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2015 : Développement cognitif de l’enfant et de l’adolescent .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  2014 : P.E.C.S (</a:t>
                      </a:r>
                      <a:r>
                        <a:rPr lang="fr-FR" sz="1600" kern="150" dirty="0" err="1">
                          <a:solidFill>
                            <a:schemeClr val="tx1"/>
                          </a:solidFill>
                          <a:effectLst/>
                        </a:rPr>
                        <a:t>picture</a:t>
                      </a:r>
                      <a:r>
                        <a:rPr lang="fr-FR" sz="1600" kern="150" dirty="0">
                          <a:solidFill>
                            <a:schemeClr val="tx1"/>
                          </a:solidFill>
                          <a:effectLst/>
                        </a:rPr>
                        <a:t> exchange communication system) : Dispositif de communication augmentatif ou alternatif  par échange d’image.  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800" kern="15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0" marR="4744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74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027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 VIDAL</dc:creator>
  <cp:lastModifiedBy>martine VIDAL</cp:lastModifiedBy>
  <cp:revision>1</cp:revision>
  <dcterms:created xsi:type="dcterms:W3CDTF">2022-09-23T15:53:14Z</dcterms:created>
  <dcterms:modified xsi:type="dcterms:W3CDTF">2022-09-23T16:07:47Z</dcterms:modified>
</cp:coreProperties>
</file>